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  <p:sldMasterId id="2147483686" r:id="rId3"/>
    <p:sldMasterId id="2147483698" r:id="rId4"/>
  </p:sldMasterIdLst>
  <p:notesMasterIdLst>
    <p:notesMasterId r:id="rId23"/>
  </p:notesMasterIdLst>
  <p:sldIdLst>
    <p:sldId id="256" r:id="rId5"/>
    <p:sldId id="277" r:id="rId6"/>
    <p:sldId id="266" r:id="rId7"/>
    <p:sldId id="261" r:id="rId8"/>
    <p:sldId id="260" r:id="rId9"/>
    <p:sldId id="258" r:id="rId10"/>
    <p:sldId id="275" r:id="rId11"/>
    <p:sldId id="274" r:id="rId12"/>
    <p:sldId id="257" r:id="rId13"/>
    <p:sldId id="267" r:id="rId14"/>
    <p:sldId id="259" r:id="rId15"/>
    <p:sldId id="262" r:id="rId16"/>
    <p:sldId id="271" r:id="rId17"/>
    <p:sldId id="273" r:id="rId18"/>
    <p:sldId id="272" r:id="rId19"/>
    <p:sldId id="269" r:id="rId20"/>
    <p:sldId id="276" r:id="rId21"/>
    <p:sldId id="270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83" d="100"/>
          <a:sy n="83" d="100"/>
        </p:scale>
        <p:origin x="-996" y="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A2903-DFCE-4401-9B8F-8DBA84DDF228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B657E-5395-4550-93C8-31AB3147BF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47247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FB657E-5395-4550-93C8-31AB3147BF1D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46784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4ECFE6F-A509-4123-90DF-816ADA4713E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6509387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 advClick="0" advTm="13000">
        <p15:prstTrans prst="fallOver"/>
      </p:transition>
    </mc:Choice>
    <mc:Fallback>
      <p:transition spd="slow" advClick="0" advTm="1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714356"/>
            <a:ext cx="7772400" cy="1828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Открытая образовательная среда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МБОУ СОШ п. Циммермановка</a:t>
            </a:r>
          </a:p>
          <a:p>
            <a:r>
              <a:rPr lang="ru-RU" dirty="0" smtClean="0"/>
              <a:t>2020 г и планирование на 2021-2022 </a:t>
            </a:r>
            <a:r>
              <a:rPr lang="ru-RU" dirty="0" err="1" smtClean="0"/>
              <a:t>гг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514" y="3921054"/>
            <a:ext cx="2976331" cy="223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Тематические выставки для гостей школы в зоне музея</a:t>
            </a:r>
            <a:endParaRPr lang="ru-RU" sz="2800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admin\Desktop\музей экскурсия\i (4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790924"/>
            <a:ext cx="3600970" cy="2438452"/>
          </a:xfrm>
          <a:prstGeom prst="rect">
            <a:avLst/>
          </a:prstGeom>
          <a:noFill/>
        </p:spPr>
      </p:pic>
      <p:pic>
        <p:nvPicPr>
          <p:cNvPr id="7171" name="Picture 3" descr="C:\Users\admin\Desktop\музей экскурсия\народные промыслы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571612"/>
            <a:ext cx="3238480" cy="2428860"/>
          </a:xfrm>
          <a:prstGeom prst="rect">
            <a:avLst/>
          </a:prstGeom>
          <a:noFill/>
        </p:spPr>
      </p:pic>
      <p:pic>
        <p:nvPicPr>
          <p:cNvPr id="7172" name="Picture 4" descr="C:\Users\admin\Desktop\музей экскурсия\выставка  отец Арсений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4071942"/>
            <a:ext cx="3286148" cy="1848458"/>
          </a:xfrm>
          <a:prstGeom prst="rect">
            <a:avLst/>
          </a:prstGeom>
          <a:noFill/>
        </p:spPr>
      </p:pic>
      <p:pic>
        <p:nvPicPr>
          <p:cNvPr id="7173" name="Picture 5" descr="C:\Users\admin\Desktop\музей экскурсия\промыслы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196752"/>
            <a:ext cx="3528962" cy="234816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 advClick="0" advTm="13000">
        <p15:prstTrans prst="fallOver"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Тематические зоны </a:t>
            </a:r>
            <a:br>
              <a:rPr lang="ru-RU" dirty="0" smtClean="0"/>
            </a:br>
            <a:r>
              <a:rPr lang="ru-RU" sz="2700" dirty="0" smtClean="0"/>
              <a:t>(«Учителя в солдатских шинелях», изготовлен в 2020 г)</a:t>
            </a:r>
            <a:endParaRPr lang="ru-RU" dirty="0"/>
          </a:p>
        </p:txBody>
      </p:sp>
      <p:pic>
        <p:nvPicPr>
          <p:cNvPr id="2051" name="Picture 3" descr="C:\Users\admin\Desktop\музей экскурсия\подарок музею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6362" y="1571612"/>
            <a:ext cx="3107554" cy="2071702"/>
          </a:xfrm>
          <a:prstGeom prst="rect">
            <a:avLst/>
          </a:prstGeom>
          <a:noFill/>
        </p:spPr>
      </p:pic>
      <p:pic>
        <p:nvPicPr>
          <p:cNvPr id="2050" name="Picture 2" descr="C:\Users\Шаламов Александр\Desktop\РДШ 2019\WhatsApp Image 2020-12-21 at 12.06.13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455900"/>
            <a:ext cx="4286280" cy="513144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7082" y="3861048"/>
            <a:ext cx="2786113" cy="18594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5429264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Актовый зал </a:t>
            </a:r>
            <a:br>
              <a:rPr lang="ru-RU" dirty="0" smtClean="0"/>
            </a:br>
            <a:r>
              <a:rPr lang="ru-RU" dirty="0" smtClean="0"/>
              <a:t>(зона творческого развития)</a:t>
            </a:r>
            <a:endParaRPr lang="ru-RU" dirty="0"/>
          </a:p>
        </p:txBody>
      </p:sp>
      <p:pic>
        <p:nvPicPr>
          <p:cNvPr id="1026" name="Picture 2" descr="C:\Users\admin\Desktop\Т.В\музей и 75 победы\день неизвестного солдата\День Неизвестного солдата (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3108801" cy="2067399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16" y="285728"/>
            <a:ext cx="3857684" cy="2099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286124"/>
            <a:ext cx="3400243" cy="2263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3286124"/>
            <a:ext cx="3700177" cy="2620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8860" y="1071546"/>
            <a:ext cx="3429024" cy="2282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3408" y="1043608"/>
            <a:ext cx="5111552" cy="38336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3" y="3908193"/>
            <a:ext cx="4392489" cy="247313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Работы детского объединения «Город мастеров»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96323" y="916445"/>
            <a:ext cx="4094246" cy="3070684"/>
          </a:xfrm>
        </p:spPr>
      </p:pic>
    </p:spTree>
    <p:extLst>
      <p:ext uri="{BB962C8B-B14F-4D97-AF65-F5344CB8AC3E}">
        <p14:creationId xmlns="" xmlns:p14="http://schemas.microsoft.com/office/powerpoint/2010/main" val="152979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756" r="1115" b="15747"/>
          <a:stretch/>
        </p:blipFill>
        <p:spPr>
          <a:xfrm>
            <a:off x="488998" y="441929"/>
            <a:ext cx="6220480" cy="44348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350" b="12200"/>
          <a:stretch/>
        </p:blipFill>
        <p:spPr>
          <a:xfrm>
            <a:off x="2335102" y="4593406"/>
            <a:ext cx="2528272" cy="18317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8587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238844"/>
            <a:ext cx="3744416" cy="2214492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Проект</a:t>
            </a:r>
            <a:r>
              <a:rPr lang="ru-RU" dirty="0" smtClean="0"/>
              <a:t> </a:t>
            </a:r>
            <a:r>
              <a:rPr lang="ru-RU" sz="2700" dirty="0" smtClean="0"/>
              <a:t>оформления зоны возле кабинета географии (8 </a:t>
            </a:r>
            <a:r>
              <a:rPr lang="ru-RU" sz="2700" dirty="0" err="1" smtClean="0"/>
              <a:t>кл</a:t>
            </a:r>
            <a:r>
              <a:rPr lang="ru-RU" sz="2700" dirty="0" smtClean="0"/>
              <a:t> 2021 г)</a:t>
            </a:r>
            <a:endParaRPr lang="ru-RU" sz="27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5998" y="1149244"/>
            <a:ext cx="5583766" cy="41878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32071"/>
            <a:ext cx="4464496" cy="37913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4223428"/>
            <a:ext cx="1728192" cy="17893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1616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273639"/>
            <a:ext cx="8183880" cy="1071570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Планируемый вариант оформления стены возле кабинета физики, с фрагментами открытий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28406" y="1104285"/>
            <a:ext cx="5020894" cy="3765670"/>
          </a:xfrm>
          <a:prstGeom prst="rect">
            <a:avLst/>
          </a:prstGeom>
        </p:spPr>
      </p:pic>
      <p:pic>
        <p:nvPicPr>
          <p:cNvPr id="1026" name="Picture 2" descr="C:\Users\Шаламов Александр\Desktop\вариань возле кабинета физики, с фрагментами открытий.jpe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39552" y="476672"/>
            <a:ext cx="4316466" cy="32373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170942"/>
            <a:ext cx="8183880" cy="874166"/>
          </a:xfrm>
        </p:spPr>
        <p:txBody>
          <a:bodyPr>
            <a:normAutofit lnSpcReduction="10000"/>
          </a:bodyPr>
          <a:lstStyle/>
          <a:p>
            <a:r>
              <a:rPr lang="ru-RU" sz="1900" dirty="0"/>
              <a:t>Проект ученицы 8 класса, навеянный после изучения темы «Корни</a:t>
            </a:r>
            <a:r>
              <a:rPr lang="ru-RU" sz="1900" dirty="0" smtClean="0"/>
              <a:t>»</a:t>
            </a:r>
          </a:p>
          <a:p>
            <a:r>
              <a:rPr lang="ru-RU" sz="1900" dirty="0" smtClean="0"/>
              <a:t>Дата сдачи 22.01.2021</a:t>
            </a:r>
            <a:endParaRPr lang="ru-RU" sz="1900" dirty="0"/>
          </a:p>
          <a:p>
            <a:endParaRPr lang="ru-RU" dirty="0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7546" y="1063456"/>
            <a:ext cx="4694269" cy="35207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29" y="3068960"/>
            <a:ext cx="2496759" cy="16561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201" t="11548" r="16001" b="8653"/>
          <a:stretch/>
        </p:blipFill>
        <p:spPr>
          <a:xfrm>
            <a:off x="3419872" y="476672"/>
            <a:ext cx="2985180" cy="46942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1208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4858" y="3501008"/>
            <a:ext cx="4091942" cy="288032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Планируемый вариант оформления  коридора на этаже начальной школы (2022 г)</a:t>
            </a:r>
            <a:endParaRPr lang="ru-RU" sz="2800" dirty="0"/>
          </a:p>
        </p:txBody>
      </p:sp>
      <p:pic>
        <p:nvPicPr>
          <p:cNvPr id="2050" name="Picture 2" descr="C:\Users\Шаламов Александр\Desktop\вариант для начальной школы.jpe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94859" y="454928"/>
            <a:ext cx="4299759" cy="304608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7738" y="1152442"/>
            <a:ext cx="5580112" cy="41850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Т.В\точка РОСТА\фото ЦЕНТРА\библиотека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857232"/>
            <a:ext cx="3750463" cy="500061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Библиотека</a:t>
            </a:r>
            <a:endParaRPr lang="ru-RU" dirty="0"/>
          </a:p>
        </p:txBody>
      </p:sp>
      <p:pic>
        <p:nvPicPr>
          <p:cNvPr id="1027" name="Picture 3" descr="C:\Users\admin\Desktop\Т.В\точка РОСТА\фото ЦЕНТРА\библиотека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857752" y="857232"/>
            <a:ext cx="3712373" cy="49498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183880" cy="62470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Зона развития (</a:t>
            </a:r>
            <a:r>
              <a:rPr lang="ru-RU" sz="2700" dirty="0" smtClean="0"/>
              <a:t>Школьная библиотека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4" name="Picture 2" descr="C:\Users\521F~1\AppData\Local\Temp\Rar$DIa2712.43432\20190220_1041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2608"/>
          <a:stretch>
            <a:fillRect/>
          </a:stretch>
        </p:blipFill>
        <p:spPr bwMode="auto">
          <a:xfrm>
            <a:off x="4429124" y="1285860"/>
            <a:ext cx="4028031" cy="1980677"/>
          </a:xfrm>
          <a:prstGeom prst="rect">
            <a:avLst/>
          </a:prstGeom>
          <a:noFill/>
        </p:spPr>
      </p:pic>
      <p:pic>
        <p:nvPicPr>
          <p:cNvPr id="7" name="Picture 1" descr="C:\Users\521F~1\AppData\Local\Temp\Rar$DIa2712.37837\20190220_111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285860"/>
            <a:ext cx="3043230" cy="200695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122" name="Picture 2" descr="C:\Users\admin\Desktop\Т.В\музей и 75 победы\75-ой годовщине,2 класс\Библиотека Выстав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071810"/>
            <a:ext cx="2428860" cy="3238480"/>
          </a:xfrm>
          <a:prstGeom prst="rect">
            <a:avLst/>
          </a:prstGeom>
          <a:noFill/>
        </p:spPr>
      </p:pic>
      <p:pic>
        <p:nvPicPr>
          <p:cNvPr id="2050" name="Picture 2" descr="C:\Users\admin\Desktop\развивающая среда\20201209_123516.jpg"/>
          <p:cNvPicPr>
            <a:picLocks noChangeAspect="1" noChangeArrowheads="1"/>
          </p:cNvPicPr>
          <p:nvPr/>
        </p:nvPicPr>
        <p:blipFill>
          <a:blip r:embed="rId5" cstate="print"/>
          <a:srcRect r="4492"/>
          <a:stretch>
            <a:fillRect/>
          </a:stretch>
        </p:blipFill>
        <p:spPr bwMode="auto">
          <a:xfrm>
            <a:off x="4357686" y="3429000"/>
            <a:ext cx="4245341" cy="25003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Спортивно-оздоровительная зона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00042"/>
            <a:ext cx="2928926" cy="1951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786058"/>
            <a:ext cx="3215967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500042"/>
            <a:ext cx="3107553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 descr="C:\Users\admin\Desktop\фото школа\i (16) 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2643182"/>
            <a:ext cx="4064028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071810"/>
            <a:ext cx="3643338" cy="2729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5286388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Зона творчества и конструирования</a:t>
            </a:r>
            <a:endParaRPr lang="ru-RU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500042"/>
            <a:ext cx="3116944" cy="2335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/>
          <a:srcRect b="25581"/>
          <a:stretch>
            <a:fillRect/>
          </a:stretch>
        </p:blipFill>
        <p:spPr bwMode="auto">
          <a:xfrm>
            <a:off x="5643570" y="2928934"/>
            <a:ext cx="3020488" cy="299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\Desktop\развивающая среда\подготовка к Дню матери.jpeg"/>
          <p:cNvPicPr>
            <a:picLocks noChangeAspect="1" noChangeArrowheads="1"/>
          </p:cNvPicPr>
          <p:nvPr/>
        </p:nvPicPr>
        <p:blipFill>
          <a:blip r:embed="rId5"/>
          <a:srcRect l="2702" r="4171"/>
          <a:stretch>
            <a:fillRect/>
          </a:stretch>
        </p:blipFill>
        <p:spPr bwMode="auto">
          <a:xfrm>
            <a:off x="428596" y="500042"/>
            <a:ext cx="3643338" cy="29341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5500702"/>
            <a:ext cx="8183880" cy="1051560"/>
          </a:xfrm>
        </p:spPr>
        <p:txBody>
          <a:bodyPr>
            <a:normAutofit/>
          </a:bodyPr>
          <a:lstStyle/>
          <a:p>
            <a:r>
              <a:rPr lang="ru-RU" dirty="0" smtClean="0"/>
              <a:t>Зона общения и отдыха</a:t>
            </a:r>
            <a:br>
              <a:rPr lang="ru-RU" dirty="0" smtClean="0"/>
            </a:br>
            <a:r>
              <a:rPr lang="ru-RU" sz="2700" dirty="0" smtClean="0"/>
              <a:t>(в преддверии Нового года)</a:t>
            </a:r>
            <a:endParaRPr lang="ru-RU" sz="2700" dirty="0"/>
          </a:p>
        </p:txBody>
      </p:sp>
      <p:pic>
        <p:nvPicPr>
          <p:cNvPr id="4101" name="Picture 5" descr="C:\Users\admin\Desktop\фото школа\1febf567-3d67-4726-a691-329413cd2a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3143248"/>
            <a:ext cx="3535762" cy="2368562"/>
          </a:xfrm>
          <a:prstGeom prst="rect">
            <a:avLst/>
          </a:prstGeom>
          <a:noFill/>
        </p:spPr>
      </p:pic>
      <p:pic>
        <p:nvPicPr>
          <p:cNvPr id="1026" name="Picture 2" descr="C:\Users\Шаламов Александр\Desktop\РДШ 2019\WhatsApp Image 2020-12-21 at 12.05.02.jpe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42910" y="571480"/>
            <a:ext cx="3657626" cy="2214578"/>
          </a:xfrm>
          <a:prstGeom prst="rect">
            <a:avLst/>
          </a:prstGeom>
          <a:noFill/>
        </p:spPr>
      </p:pic>
      <p:pic>
        <p:nvPicPr>
          <p:cNvPr id="1027" name="Picture 3" descr="C:\Users\Шаламов Александр\Desktop\РДШ 2019\WhatsApp Image 2020-12-21 at 12.05.40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5386" y="485754"/>
            <a:ext cx="3057967" cy="2928958"/>
          </a:xfrm>
          <a:prstGeom prst="rect">
            <a:avLst/>
          </a:prstGeom>
          <a:noFill/>
        </p:spPr>
      </p:pic>
      <p:pic>
        <p:nvPicPr>
          <p:cNvPr id="9" name="Picture 4" descr="C:\Users\admin\Desktop\фото школа\0cd60221-1b94-4390-b5c5-da61a08e2de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2571744"/>
            <a:ext cx="1714512" cy="2286016"/>
          </a:xfrm>
          <a:prstGeom prst="rect">
            <a:avLst/>
          </a:prstGeom>
          <a:noFill/>
        </p:spPr>
      </p:pic>
      <p:pic>
        <p:nvPicPr>
          <p:cNvPr id="10" name="Picture 2" descr="C:\Users\Шаламов Александр\Desktop\РДШ 2019\WhatsApp Image 2020-12-21 at 12.06.11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05398" y="3440541"/>
            <a:ext cx="2928958" cy="21601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0676" y="1255195"/>
            <a:ext cx="5652120" cy="42390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3272" y="1192188"/>
            <a:ext cx="5724128" cy="42930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1372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коридор 2 этажа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71996" y="894455"/>
            <a:ext cx="5032588" cy="41970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2181" y="975246"/>
            <a:ext cx="5181730" cy="38862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73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183880" cy="1051560"/>
          </a:xfrm>
        </p:spPr>
        <p:txBody>
          <a:bodyPr/>
          <a:lstStyle/>
          <a:p>
            <a:r>
              <a:rPr lang="ru-RU" dirty="0" smtClean="0"/>
              <a:t>Музей «Возрождение»</a:t>
            </a:r>
            <a:endParaRPr lang="ru-RU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39" y="3903683"/>
            <a:ext cx="3368131" cy="2245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/>
          <a:srcRect l="13229" t="2102"/>
          <a:stretch>
            <a:fillRect/>
          </a:stretch>
        </p:blipFill>
        <p:spPr bwMode="auto">
          <a:xfrm>
            <a:off x="4932040" y="1318086"/>
            <a:ext cx="3368131" cy="25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8" y="1546714"/>
            <a:ext cx="3161640" cy="48240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109</Words>
  <Application>Microsoft Office PowerPoint</Application>
  <PresentationFormat>Экран (4:3)</PresentationFormat>
  <Paragraphs>20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Аспект</vt:lpstr>
      <vt:lpstr>1_Аспект</vt:lpstr>
      <vt:lpstr>2_Аспект</vt:lpstr>
      <vt:lpstr>3_Аспект</vt:lpstr>
      <vt:lpstr>Открытая образовательная среда </vt:lpstr>
      <vt:lpstr>Библиотека</vt:lpstr>
      <vt:lpstr>Зона развития (Школьная библиотека)</vt:lpstr>
      <vt:lpstr>Спортивно-оздоровительная зона</vt:lpstr>
      <vt:lpstr>Зона творчества и конструирования</vt:lpstr>
      <vt:lpstr>Зона общения и отдыха (в преддверии Нового года)</vt:lpstr>
      <vt:lpstr>Слайд 7</vt:lpstr>
      <vt:lpstr>коридор 2 этажа</vt:lpstr>
      <vt:lpstr>Музей «Возрождение»</vt:lpstr>
      <vt:lpstr>Тематические выставки для гостей школы в зоне музея</vt:lpstr>
      <vt:lpstr>Тематические зоны  («Учителя в солдатских шинелях», изготовлен в 2020 г)</vt:lpstr>
      <vt:lpstr>Актовый зал  (зона творческого развития)</vt:lpstr>
      <vt:lpstr>Работы детского объединения «Город мастеров»</vt:lpstr>
      <vt:lpstr>Слайд 14</vt:lpstr>
      <vt:lpstr>Проект оформления зоны возле кабинета географии (8 кл 2021 г)</vt:lpstr>
      <vt:lpstr>Планируемый вариант оформления стены возле кабинета физики, с фрагментами открытий</vt:lpstr>
      <vt:lpstr>Слайд 17</vt:lpstr>
      <vt:lpstr>Планируемый вариант оформления  коридора на этаже начальной школы (2022 г)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Предметно-развивающая среда </dc:title>
  <dc:creator>Татьяна Владимировна</dc:creator>
  <cp:lastModifiedBy>Татьяна Владимировна</cp:lastModifiedBy>
  <cp:revision>48</cp:revision>
  <dcterms:created xsi:type="dcterms:W3CDTF">2020-06-04T03:55:13Z</dcterms:created>
  <dcterms:modified xsi:type="dcterms:W3CDTF">2020-12-23T02:15:57Z</dcterms:modified>
</cp:coreProperties>
</file>