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9266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1" d="100"/>
          <a:sy n="81" d="100"/>
        </p:scale>
        <p:origin x="525" y="6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612374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773858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515492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782903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459069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244404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3273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240714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03902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650468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8956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F88696-1D0F-416A-9D60-58EEC7200AA7}" type="datetimeFigureOut">
              <a:rPr lang="ru-RU" smtClean="0"/>
              <a:t>11.08.2025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A1FEA9-6371-42F3-A9F6-7E5BFC84EE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735264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0" y="1093883"/>
            <a:ext cx="12192000" cy="425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000"/>
              </a:lnSpc>
              <a:spcAft>
                <a:spcPts val="600"/>
              </a:spcAft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СХЕМА </a:t>
            </a:r>
          </a:p>
          <a:p>
            <a:pPr algn="ctr">
              <a:lnSpc>
                <a:spcPts val="1000"/>
              </a:lnSpc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торжественной церемонии открытия мемориальной доски участнику специальной военной операции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8447239" y="233189"/>
            <a:ext cx="3458067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ПРИЛОЖЕНИЕ</a:t>
            </a:r>
          </a:p>
          <a:p>
            <a:pPr algn="ctr">
              <a:lnSpc>
                <a:spcPts val="1000"/>
              </a:lnSpc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 сценарию торжественной церемонии открытия мемориальной доски участнику специальной военной операции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7" name="Прямая соединительная линия 6"/>
          <p:cNvCxnSpPr/>
          <p:nvPr/>
        </p:nvCxnSpPr>
        <p:spPr>
          <a:xfrm>
            <a:off x="1367073" y="2013156"/>
            <a:ext cx="10567676" cy="18229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1978539" y="1695396"/>
            <a:ext cx="304782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фасад здания образовательной организации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2722024" y="2013155"/>
            <a:ext cx="1632385" cy="224929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TextBox 9"/>
          <p:cNvSpPr txBox="1"/>
          <p:nvPr/>
        </p:nvSpPr>
        <p:spPr>
          <a:xfrm>
            <a:off x="2696960" y="2256583"/>
            <a:ext cx="1678260" cy="3488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0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мемориальная доска </a:t>
            </a:r>
            <a:b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 столик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2722026" y="2036639"/>
            <a:ext cx="1632383" cy="620379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Прямоугольник 12"/>
          <p:cNvSpPr/>
          <p:nvPr/>
        </p:nvSpPr>
        <p:spPr>
          <a:xfrm rot="5400000">
            <a:off x="3315593" y="4342547"/>
            <a:ext cx="441566" cy="2046352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6" name="TextBox 35"/>
          <p:cNvSpPr txBox="1"/>
          <p:nvPr/>
        </p:nvSpPr>
        <p:spPr>
          <a:xfrm>
            <a:off x="2783936" y="5256925"/>
            <a:ext cx="1504880" cy="2205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0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почетные гости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2398159" y="2212973"/>
            <a:ext cx="29449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4559867" y="2204180"/>
            <a:ext cx="29449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0" name="Прямоугольник 59"/>
          <p:cNvSpPr/>
          <p:nvPr/>
        </p:nvSpPr>
        <p:spPr>
          <a:xfrm rot="10800000">
            <a:off x="1440307" y="5932098"/>
            <a:ext cx="3797398" cy="416542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2" name="Прямоугольник 61"/>
          <p:cNvSpPr/>
          <p:nvPr/>
        </p:nvSpPr>
        <p:spPr>
          <a:xfrm>
            <a:off x="571057" y="3867168"/>
            <a:ext cx="781416" cy="35467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5" name="Прямоугольник 64"/>
          <p:cNvSpPr/>
          <p:nvPr/>
        </p:nvSpPr>
        <p:spPr>
          <a:xfrm>
            <a:off x="571057" y="4314742"/>
            <a:ext cx="781416" cy="395229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7" name="TextBox 66"/>
          <p:cNvSpPr txBox="1"/>
          <p:nvPr/>
        </p:nvSpPr>
        <p:spPr>
          <a:xfrm>
            <a:off x="1851465" y="6061808"/>
            <a:ext cx="2914102" cy="2245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0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участники торжественной церемонии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8" name="Прямоугольник 67"/>
          <p:cNvSpPr/>
          <p:nvPr/>
        </p:nvSpPr>
        <p:spPr>
          <a:xfrm>
            <a:off x="571057" y="2662528"/>
            <a:ext cx="793438" cy="1116489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0" name="TextBox 69"/>
          <p:cNvSpPr txBox="1"/>
          <p:nvPr/>
        </p:nvSpPr>
        <p:spPr>
          <a:xfrm>
            <a:off x="2910209" y="4731113"/>
            <a:ext cx="29449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1322123" y="2653945"/>
            <a:ext cx="29449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7" name="Овал 86"/>
          <p:cNvSpPr/>
          <p:nvPr/>
        </p:nvSpPr>
        <p:spPr>
          <a:xfrm>
            <a:off x="1183537" y="3201634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90" name="Овал 89"/>
          <p:cNvSpPr/>
          <p:nvPr/>
        </p:nvSpPr>
        <p:spPr>
          <a:xfrm>
            <a:off x="974946" y="352567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01" name="Волна 100"/>
          <p:cNvSpPr/>
          <p:nvPr/>
        </p:nvSpPr>
        <p:spPr>
          <a:xfrm rot="15755684">
            <a:off x="848980" y="3033996"/>
            <a:ext cx="235494" cy="182540"/>
          </a:xfrm>
          <a:prstGeom prst="wav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8" name="TextBox 107"/>
          <p:cNvSpPr txBox="1"/>
          <p:nvPr/>
        </p:nvSpPr>
        <p:spPr>
          <a:xfrm>
            <a:off x="7176782" y="2174142"/>
            <a:ext cx="4946593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Обозначения: </a:t>
            </a:r>
          </a:p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 – юнармейцы (караульные) образовательной организации (по одному человеку с каждой стороны мемориальной доски)</a:t>
            </a:r>
          </a:p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 – корзина с цветами для возложения ее к мемориальной доске</a:t>
            </a:r>
          </a:p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 – стойка с пюпитром и микрофоном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 – </a:t>
            </a:r>
            <a:r>
              <a:rPr lang="ru-RU" sz="1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звукоусилительная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аппаратура</a:t>
            </a:r>
          </a:p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юнармейцы знаменной группы, принимающие участие в выносе корзины с цветами для возложения ее к мемориальной доске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(три человека; порядок расстановки (слева направо, лицом к знаменной группе): командир, ассистент, ассистент (корзина с цветами находится между ассистентами)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 – юнармейцы знаменной группы, принимающие участие во вносе и выносе</a:t>
            </a:r>
            <a:r>
              <a:rPr lang="ru-RU" sz="12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Государственного флага Российской Федерации и флага Хабаровского края (семь человек; порядок расстановки при вносе флагов (слева направо,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лицом к знаменной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группе):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командир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позади него – первая шеренга (ассистент, знаменосец с Государственным флагом Российской Федерации, ассистент) и вторая шеренга (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ассистент, знаменосец с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флагом Хабаровского края, ассистент); </a:t>
            </a:r>
          </a:p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расстановки при выносе флагов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(слева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направо,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лицом к знаменной группе): командир,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ассистент, знаменосец с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Государственным флагом Российской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Федерации, ассистент, ассистент, знаменосец с флагом Хабаровского края, ассистент)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 – линия вноса Государственного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флага Российской Федерации и флага Хабаровского края </a:t>
            </a:r>
            <a:endParaRPr lang="ru-RU" sz="1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 – линия выноса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Государственного флага Российской Федерации и флага Хабаровского края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прохождения торжественным маршем отряда юнармейцев знаменной группы </a:t>
            </a:r>
          </a:p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церемониальный отряд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барабанщиков (барабанщиц)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ts val="12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 – оркестр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(по согласованию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1" name="TextBox 110"/>
          <p:cNvSpPr txBox="1"/>
          <p:nvPr/>
        </p:nvSpPr>
        <p:spPr>
          <a:xfrm>
            <a:off x="6308751" y="2013591"/>
            <a:ext cx="48999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4</a:t>
            </a:r>
          </a:p>
        </p:txBody>
      </p:sp>
      <p:cxnSp>
        <p:nvCxnSpPr>
          <p:cNvPr id="14" name="Прямая со стрелкой 13"/>
          <p:cNvCxnSpPr/>
          <p:nvPr/>
        </p:nvCxnSpPr>
        <p:spPr>
          <a:xfrm flipH="1" flipV="1">
            <a:off x="3264589" y="4837087"/>
            <a:ext cx="2622" cy="3548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Овал 70"/>
          <p:cNvSpPr/>
          <p:nvPr/>
        </p:nvSpPr>
        <p:spPr>
          <a:xfrm>
            <a:off x="976328" y="3201634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72" name="Овал 71"/>
          <p:cNvSpPr/>
          <p:nvPr/>
        </p:nvSpPr>
        <p:spPr>
          <a:xfrm>
            <a:off x="974946" y="280325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73" name="Овал 72"/>
          <p:cNvSpPr/>
          <p:nvPr/>
        </p:nvSpPr>
        <p:spPr>
          <a:xfrm>
            <a:off x="749520" y="352567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75" name="Овал 74"/>
          <p:cNvSpPr/>
          <p:nvPr/>
        </p:nvSpPr>
        <p:spPr>
          <a:xfrm>
            <a:off x="753490" y="3187284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77" name="Овал 76"/>
          <p:cNvSpPr/>
          <p:nvPr/>
        </p:nvSpPr>
        <p:spPr>
          <a:xfrm>
            <a:off x="745705" y="2798623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cxnSp>
        <p:nvCxnSpPr>
          <p:cNvPr id="19" name="Прямая со стрелкой 18"/>
          <p:cNvCxnSpPr/>
          <p:nvPr/>
        </p:nvCxnSpPr>
        <p:spPr>
          <a:xfrm>
            <a:off x="1411123" y="3654247"/>
            <a:ext cx="52200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Прямая со стрелкой 77"/>
          <p:cNvCxnSpPr/>
          <p:nvPr/>
        </p:nvCxnSpPr>
        <p:spPr>
          <a:xfrm>
            <a:off x="1411123" y="3961446"/>
            <a:ext cx="52200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Прямая со стрелкой 79"/>
          <p:cNvCxnSpPr/>
          <p:nvPr/>
        </p:nvCxnSpPr>
        <p:spPr>
          <a:xfrm>
            <a:off x="1411123" y="4449871"/>
            <a:ext cx="52200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1" name="Овал 80"/>
          <p:cNvSpPr/>
          <p:nvPr/>
        </p:nvSpPr>
        <p:spPr>
          <a:xfrm>
            <a:off x="5470549" y="525618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82" name="Овал 81"/>
          <p:cNvSpPr/>
          <p:nvPr/>
        </p:nvSpPr>
        <p:spPr>
          <a:xfrm>
            <a:off x="5649686" y="525618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83" name="Овал 82"/>
          <p:cNvSpPr/>
          <p:nvPr/>
        </p:nvSpPr>
        <p:spPr>
          <a:xfrm>
            <a:off x="5834804" y="525618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91" name="Овал 90"/>
          <p:cNvSpPr/>
          <p:nvPr/>
        </p:nvSpPr>
        <p:spPr>
          <a:xfrm>
            <a:off x="6019922" y="525618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92" name="Овал 91"/>
          <p:cNvSpPr/>
          <p:nvPr/>
        </p:nvSpPr>
        <p:spPr>
          <a:xfrm>
            <a:off x="6212409" y="5249032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93" name="Овал 92"/>
          <p:cNvSpPr/>
          <p:nvPr/>
        </p:nvSpPr>
        <p:spPr>
          <a:xfrm>
            <a:off x="6384104" y="525618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94" name="Овал 93"/>
          <p:cNvSpPr/>
          <p:nvPr/>
        </p:nvSpPr>
        <p:spPr>
          <a:xfrm>
            <a:off x="6563279" y="525618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cxnSp>
        <p:nvCxnSpPr>
          <p:cNvPr id="33" name="Соединительная линия уступом 32"/>
          <p:cNvCxnSpPr/>
          <p:nvPr/>
        </p:nvCxnSpPr>
        <p:spPr>
          <a:xfrm>
            <a:off x="1381800" y="3068736"/>
            <a:ext cx="4862873" cy="2044680"/>
          </a:xfrm>
          <a:prstGeom prst="bentConnector3">
            <a:avLst>
              <a:gd name="adj1" fmla="val 100143"/>
            </a:avLst>
          </a:prstGeom>
          <a:ln w="38100"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Прямоугольник 108"/>
          <p:cNvSpPr/>
          <p:nvPr/>
        </p:nvSpPr>
        <p:spPr>
          <a:xfrm>
            <a:off x="5292792" y="5139193"/>
            <a:ext cx="1559957" cy="447313"/>
          </a:xfrm>
          <a:prstGeom prst="rect">
            <a:avLst/>
          </a:prstGeom>
          <a:noFill/>
          <a:ln w="28575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97" name="Соединительная линия уступом 96"/>
          <p:cNvCxnSpPr/>
          <p:nvPr/>
        </p:nvCxnSpPr>
        <p:spPr>
          <a:xfrm rot="10800000">
            <a:off x="171388" y="3391192"/>
            <a:ext cx="5788539" cy="1708267"/>
          </a:xfrm>
          <a:prstGeom prst="bentConnector3">
            <a:avLst>
              <a:gd name="adj1" fmla="val 232"/>
            </a:avLst>
          </a:prstGeom>
          <a:ln w="38100"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Овал 127"/>
          <p:cNvSpPr/>
          <p:nvPr/>
        </p:nvSpPr>
        <p:spPr>
          <a:xfrm>
            <a:off x="2411193" y="2143580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30" name="Овал 129"/>
          <p:cNvSpPr/>
          <p:nvPr/>
        </p:nvSpPr>
        <p:spPr>
          <a:xfrm>
            <a:off x="4494243" y="2147533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31" name="Равнобедренный треугольник 130"/>
          <p:cNvSpPr/>
          <p:nvPr/>
        </p:nvSpPr>
        <p:spPr>
          <a:xfrm>
            <a:off x="2985360" y="4584956"/>
            <a:ext cx="180153" cy="200055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133" name="Прямая со стрелкой 132"/>
          <p:cNvCxnSpPr/>
          <p:nvPr/>
        </p:nvCxnSpPr>
        <p:spPr>
          <a:xfrm>
            <a:off x="2917639" y="4441452"/>
            <a:ext cx="0" cy="454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Прямая со стрелкой 133"/>
          <p:cNvCxnSpPr/>
          <p:nvPr/>
        </p:nvCxnSpPr>
        <p:spPr>
          <a:xfrm flipH="1" flipV="1">
            <a:off x="2747345" y="5734902"/>
            <a:ext cx="2622" cy="3548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5" name="Овал 134"/>
          <p:cNvSpPr/>
          <p:nvPr/>
        </p:nvSpPr>
        <p:spPr>
          <a:xfrm>
            <a:off x="4248455" y="461532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36" name="Овал 135"/>
          <p:cNvSpPr/>
          <p:nvPr/>
        </p:nvSpPr>
        <p:spPr>
          <a:xfrm>
            <a:off x="3682368" y="461532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37" name="Овал 136"/>
          <p:cNvSpPr/>
          <p:nvPr/>
        </p:nvSpPr>
        <p:spPr>
          <a:xfrm>
            <a:off x="4092069" y="4615321"/>
            <a:ext cx="125122" cy="12120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38" name="Кольцо 137"/>
          <p:cNvSpPr/>
          <p:nvPr/>
        </p:nvSpPr>
        <p:spPr>
          <a:xfrm>
            <a:off x="3827055" y="4545421"/>
            <a:ext cx="244053" cy="238577"/>
          </a:xfrm>
          <a:prstGeom prst="donu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39" name="TextBox 138"/>
          <p:cNvSpPr txBox="1"/>
          <p:nvPr/>
        </p:nvSpPr>
        <p:spPr>
          <a:xfrm>
            <a:off x="3834734" y="4220830"/>
            <a:ext cx="29449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0" name="Равнобедренный треугольник 139"/>
          <p:cNvSpPr/>
          <p:nvPr/>
        </p:nvSpPr>
        <p:spPr>
          <a:xfrm>
            <a:off x="6218675" y="2124029"/>
            <a:ext cx="180153" cy="200055"/>
          </a:xfrm>
          <a:prstGeom prst="triangl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43" name="TextBox 142"/>
          <p:cNvSpPr txBox="1"/>
          <p:nvPr/>
        </p:nvSpPr>
        <p:spPr>
          <a:xfrm>
            <a:off x="4509702" y="4214768"/>
            <a:ext cx="29449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6" name="TextBox 145"/>
          <p:cNvSpPr txBox="1"/>
          <p:nvPr/>
        </p:nvSpPr>
        <p:spPr>
          <a:xfrm>
            <a:off x="6825819" y="4956122"/>
            <a:ext cx="29449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7" name="TextBox 146"/>
          <p:cNvSpPr txBox="1"/>
          <p:nvPr/>
        </p:nvSpPr>
        <p:spPr>
          <a:xfrm>
            <a:off x="5305986" y="2713162"/>
            <a:ext cx="29449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8" name="TextBox 147"/>
          <p:cNvSpPr txBox="1"/>
          <p:nvPr/>
        </p:nvSpPr>
        <p:spPr>
          <a:xfrm>
            <a:off x="3498728" y="3020717"/>
            <a:ext cx="29449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53" name="TextBox 152"/>
          <p:cNvSpPr txBox="1"/>
          <p:nvPr/>
        </p:nvSpPr>
        <p:spPr>
          <a:xfrm>
            <a:off x="1385105" y="3951163"/>
            <a:ext cx="48999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9</a:t>
            </a:r>
          </a:p>
        </p:txBody>
      </p:sp>
      <p:sp>
        <p:nvSpPr>
          <p:cNvPr id="154" name="TextBox 153"/>
          <p:cNvSpPr txBox="1"/>
          <p:nvPr/>
        </p:nvSpPr>
        <p:spPr>
          <a:xfrm>
            <a:off x="1298738" y="4442139"/>
            <a:ext cx="48999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9" name="Волна 88"/>
          <p:cNvSpPr/>
          <p:nvPr/>
        </p:nvSpPr>
        <p:spPr>
          <a:xfrm rot="15861238">
            <a:off x="589274" y="3041341"/>
            <a:ext cx="235494" cy="182540"/>
          </a:xfrm>
          <a:prstGeom prst="wav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TextBox 1"/>
          <p:cNvSpPr txBox="1"/>
          <p:nvPr/>
        </p:nvSpPr>
        <p:spPr>
          <a:xfrm rot="16200000">
            <a:off x="540251" y="3024889"/>
            <a:ext cx="32733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ХК</a:t>
            </a:r>
            <a:endParaRPr lang="ru-RU" sz="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5" name="TextBox 94"/>
          <p:cNvSpPr txBox="1"/>
          <p:nvPr/>
        </p:nvSpPr>
        <p:spPr>
          <a:xfrm rot="16200000">
            <a:off x="793383" y="3011654"/>
            <a:ext cx="32412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РФ</a:t>
            </a:r>
            <a:endParaRPr lang="ru-RU" sz="8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96" name="Прямая со стрелкой 95"/>
          <p:cNvCxnSpPr/>
          <p:nvPr/>
        </p:nvCxnSpPr>
        <p:spPr>
          <a:xfrm flipH="1" flipV="1">
            <a:off x="4488809" y="4059983"/>
            <a:ext cx="2622" cy="3548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Прямая со стрелкой 98"/>
          <p:cNvCxnSpPr/>
          <p:nvPr/>
        </p:nvCxnSpPr>
        <p:spPr>
          <a:xfrm flipH="1" flipV="1">
            <a:off x="5237705" y="4823396"/>
            <a:ext cx="2622" cy="3548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Волна 99"/>
          <p:cNvSpPr/>
          <p:nvPr/>
        </p:nvSpPr>
        <p:spPr>
          <a:xfrm rot="10305326">
            <a:off x="6070216" y="5371248"/>
            <a:ext cx="235494" cy="182540"/>
          </a:xfrm>
          <a:prstGeom prst="wav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6" name="Волна 105"/>
          <p:cNvSpPr/>
          <p:nvPr/>
        </p:nvSpPr>
        <p:spPr>
          <a:xfrm rot="21358955">
            <a:off x="5480975" y="5377962"/>
            <a:ext cx="235494" cy="182540"/>
          </a:xfrm>
          <a:prstGeom prst="wav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7" name="TextBox 106"/>
          <p:cNvSpPr txBox="1"/>
          <p:nvPr/>
        </p:nvSpPr>
        <p:spPr>
          <a:xfrm>
            <a:off x="5428466" y="5362849"/>
            <a:ext cx="32733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ХК</a:t>
            </a:r>
            <a:endParaRPr lang="ru-RU" sz="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2" name="TextBox 111"/>
          <p:cNvSpPr txBox="1"/>
          <p:nvPr/>
        </p:nvSpPr>
        <p:spPr>
          <a:xfrm>
            <a:off x="6030843" y="5346508"/>
            <a:ext cx="32412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РФ</a:t>
            </a:r>
            <a:endParaRPr lang="ru-RU" sz="8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13" name="Прямая со стрелкой 112"/>
          <p:cNvCxnSpPr/>
          <p:nvPr/>
        </p:nvCxnSpPr>
        <p:spPr>
          <a:xfrm>
            <a:off x="2302769" y="2064250"/>
            <a:ext cx="0" cy="454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Прямая со стрелкой 113"/>
          <p:cNvCxnSpPr/>
          <p:nvPr/>
        </p:nvCxnSpPr>
        <p:spPr>
          <a:xfrm>
            <a:off x="4855944" y="2070028"/>
            <a:ext cx="0" cy="454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5" name="Прямоугольник 114"/>
          <p:cNvSpPr/>
          <p:nvPr/>
        </p:nvSpPr>
        <p:spPr>
          <a:xfrm rot="10800000">
            <a:off x="591908" y="5125440"/>
            <a:ext cx="760565" cy="1223200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116" name="Прямая со стрелкой 115"/>
          <p:cNvCxnSpPr/>
          <p:nvPr/>
        </p:nvCxnSpPr>
        <p:spPr>
          <a:xfrm>
            <a:off x="1411122" y="5276257"/>
            <a:ext cx="52200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7" name="TextBox 116"/>
          <p:cNvSpPr txBox="1"/>
          <p:nvPr/>
        </p:nvSpPr>
        <p:spPr>
          <a:xfrm>
            <a:off x="462402" y="5413769"/>
            <a:ext cx="1031613" cy="605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000"/>
              </a:lnSpc>
            </a:pP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участники </a:t>
            </a:r>
            <a:r>
              <a:rPr lang="ru-RU" sz="1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торжест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-венной церемонии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8" name="Прямоугольник 117"/>
          <p:cNvSpPr/>
          <p:nvPr/>
        </p:nvSpPr>
        <p:spPr>
          <a:xfrm rot="5400000">
            <a:off x="3758304" y="4115281"/>
            <a:ext cx="597657" cy="977751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64612361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3279</TotalTime>
  <Words>296</Words>
  <Application>Microsoft Office PowerPoint</Application>
  <PresentationFormat>Широкоэкранный</PresentationFormat>
  <Paragraphs>37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Тема Office</vt:lpstr>
      <vt:lpstr>Презентация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Александр Петров</dc:creator>
  <cp:lastModifiedBy>Александр Петров</cp:lastModifiedBy>
  <cp:revision>47</cp:revision>
  <cp:lastPrinted>2025-08-08T11:45:13Z</cp:lastPrinted>
  <dcterms:created xsi:type="dcterms:W3CDTF">2025-07-31T04:36:31Z</dcterms:created>
  <dcterms:modified xsi:type="dcterms:W3CDTF">2025-08-11T08:41:45Z</dcterms:modified>
</cp:coreProperties>
</file>

<file path=docProps/thumbnail.jpeg>
</file>