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3" r:id="rId4"/>
    <p:sldId id="257" r:id="rId5"/>
    <p:sldId id="258" r:id="rId6"/>
    <p:sldId id="259" r:id="rId7"/>
    <p:sldId id="261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74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4B02E7-2F2B-4DB7-86A0-9FB7C9E6E0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DBD4360-405A-4A7B-96CE-85B39301D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37441FA-36F2-4596-9135-B09ABB8A9D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7A674-CAA9-4416-887A-14B3975FFEDA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D2C185E-CC4F-4684-9383-BD52DF5A9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663B0C-088A-463D-A7A0-431882369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D4F16-35A5-41B1-B140-7D5B9BB0E8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0212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12D323-612F-4746-B024-9EDA96CEA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EAAAC1E-DB8E-4649-9D3B-D3DAA3B4B8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02707B7-E866-40A0-A315-0A63C4A22C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7A674-CAA9-4416-887A-14B3975FFEDA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74D3ECB-0081-409A-A2AB-ED641C1566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E518106-D6ED-4EED-A978-33F0A14795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D4F16-35A5-41B1-B140-7D5B9BB0E8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49409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F90F468-05B7-444C-862C-8FEA3D8C109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0F94875-563D-443A-AB95-79A4DFDFFE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27FBD85-BFDB-47CA-9032-55DBE6C85B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7A674-CAA9-4416-887A-14B3975FFEDA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6319DE3-9AFA-433F-B4FF-A80B7FD57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04768BC-AA09-4D56-8E7C-668EB524A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D4F16-35A5-41B1-B140-7D5B9BB0E8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3602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D5646B-C393-4220-A78E-A615CAB27F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957A110-7EEF-4A0F-9C15-D3714B1FE3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456EB8A-9B6C-4B94-8C3D-CC87B63A8A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7A674-CAA9-4416-887A-14B3975FFEDA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571012A-2F43-40CA-93E6-B5A130C77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E2FE7B-DCD2-4DF0-8DE4-96D24C2DF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D4F16-35A5-41B1-B140-7D5B9BB0E8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09619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6AF150-B0DA-4D0D-A42F-29D5C53421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7CAAC62-0278-42D1-B844-824AB71543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184D9FB-36DD-4D0D-AB92-771DF89802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7A674-CAA9-4416-887A-14B3975FFEDA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0119613-61CD-48DA-B399-5DB2802E58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F7A5427-5B1C-4B1C-8E6F-B6A2C8D48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D4F16-35A5-41B1-B140-7D5B9BB0E8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8107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3F6F1A-9055-45AB-A43B-377B215388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96D245D-A88D-4021-A3D3-412C5E6476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DF01029-2643-42A3-9489-A42F96BFAC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B610B84-FC2B-48DB-8BD7-B6A2638A6C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7A674-CAA9-4416-887A-14B3975FFEDA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706F80D-2E58-40ED-A2BD-BC534D008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FF3E6CB-0491-4DC8-ADEE-FEDBE19336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D4F16-35A5-41B1-B140-7D5B9BB0E8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13144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B9B765-677C-4C20-B928-5F8DE1DB60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C65196B-5670-497A-8E96-A289AA7DE9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FD3B068-C33C-404F-8CC2-6B547F498C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4136259-1BBA-4F3F-BB0E-8531841885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3DF10CB-B35F-47CA-A23C-2AA2197E09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B2A8F23-517F-44F5-B0E0-BBC9C098D5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7A674-CAA9-4416-887A-14B3975FFEDA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8587BE3-6293-424D-AA6F-F9D6B1605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D593309-70CD-454D-8F12-DD4A3F37D3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D4F16-35A5-41B1-B140-7D5B9BB0E8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8158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9B48FA-19A3-440D-8F1B-254607E0D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127EBF7-135A-4D32-AFE8-3EFE0382AE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7A674-CAA9-4416-887A-14B3975FFEDA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5730556-78C1-4391-B84D-0E7CE0ACF7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EFA31CE-4AE5-4010-B598-2AECA03FE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D4F16-35A5-41B1-B140-7D5B9BB0E8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62957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7646A86-2F32-4958-843F-25F97D68DD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7A674-CAA9-4416-887A-14B3975FFEDA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39E28C6-F9FA-43DD-B9BE-EAF0A001C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A251433-5CA6-4FFF-B430-AD45CF8CE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D4F16-35A5-41B1-B140-7D5B9BB0E8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84669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AD8E61-C55A-46CC-9FA7-902014236F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6C07C54-04A9-4F33-AEF0-C4E1A68ACD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E990E76-AA10-4D61-94F9-DC4E5455EE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EF70ECF-2BA4-49BB-8186-88CA7E942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7A674-CAA9-4416-887A-14B3975FFEDA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649CDFF-A9ED-4496-B4AB-2474CA2C1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E61DC27-3E8B-4344-85EF-04A86BFA1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D4F16-35A5-41B1-B140-7D5B9BB0E8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27792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C4CAC4-675C-4672-B7FE-C150964183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7DFB788-FC9C-4D5C-B0EC-03F262502C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CD76CCC-953B-44A4-86C1-01AE0A8AC4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2B96CE1-491B-4DA4-A9A2-20A23632E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7A674-CAA9-4416-887A-14B3975FFEDA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B66D436-5637-4378-90BC-58D909D19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EA3F51F-67D6-47C0-BA4D-4AABBFFE43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D4F16-35A5-41B1-B140-7D5B9BB0E8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5281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22463B-9F0E-4E9C-A3B4-89BA4C9822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C667978-FDB6-459F-BF6F-EC29D4425B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53DE8F9-68A6-4AAC-A4FA-AA92FC90A5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F7A674-CAA9-4416-887A-14B3975FFEDA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6A406B-57E6-4DC3-9304-6752C11BC7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B2C63C0-E4C3-47B1-B760-F333BFD407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ED4F16-35A5-41B1-B140-7D5B9BB0E8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6772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966368-8060-4509-804F-D7728EE79D2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</a:t>
            </a:r>
            <a:r>
              <a:rPr lang="ru-RU" sz="6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роект по созданию открытой образовательной среды</a:t>
            </a:r>
            <a:br>
              <a:rPr lang="ru-RU" sz="6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6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«Веселая перемена»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E4A4F6-7809-4090-A890-D84A1C7A06C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endParaRPr lang="ru-RU" dirty="0"/>
          </a:p>
          <a:p>
            <a:pPr algn="r"/>
            <a:r>
              <a:rPr lang="ru-RU" dirty="0"/>
              <a:t>МБОУ СОШ </a:t>
            </a:r>
            <a:r>
              <a:rPr lang="ru-RU" dirty="0" err="1"/>
              <a:t>п.Де</a:t>
            </a:r>
            <a:r>
              <a:rPr lang="ru-RU" dirty="0"/>
              <a:t>-Кастри</a:t>
            </a:r>
          </a:p>
        </p:txBody>
      </p:sp>
    </p:spTree>
    <p:extLst>
      <p:ext uri="{BB962C8B-B14F-4D97-AF65-F5344CB8AC3E}">
        <p14:creationId xmlns:p14="http://schemas.microsoft.com/office/powerpoint/2010/main" val="4311978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86372A-5894-4A7B-833E-0D2C7716FA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Многофункциональные игровые поля </a:t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>в рекреации начальных классов</a:t>
            </a: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05016604-4690-4842-BB2E-D26DD747EF1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3667" y="2979113"/>
            <a:ext cx="4218333" cy="3765192"/>
          </a:xfr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A624900-DD76-4861-BA66-59F195C1B4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6490" y="3632291"/>
            <a:ext cx="4924027" cy="3070041"/>
          </a:xfrm>
          <a:prstGeom prst="rect">
            <a:avLst/>
          </a:prstGeom>
        </p:spPr>
      </p:pic>
      <p:pic>
        <p:nvPicPr>
          <p:cNvPr id="13" name="Объект 12">
            <a:extLst>
              <a:ext uri="{FF2B5EF4-FFF2-40B4-BE49-F238E27FC236}">
                <a16:creationId xmlns:a16="http://schemas.microsoft.com/office/drawing/2014/main" id="{47268557-A8BD-4637-AE66-214FFC8C2D1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217311" y="1787421"/>
            <a:ext cx="3832428" cy="2876575"/>
          </a:xfr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DDD1FFE-AC03-4DE0-A2B1-6BEDD1B823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898144"/>
            <a:ext cx="2382714" cy="1959856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622D560-C5CD-4187-9516-A1EE2AB601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91780" y="1690688"/>
            <a:ext cx="1834797" cy="2291476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7FE24365-8D6D-4C88-94ED-97031102742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80888" y="1311400"/>
            <a:ext cx="2114953" cy="211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096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517F17-A42B-42AF-8A90-C920C0B889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Арт-зона для досуга </a:t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>и размещения работ учащихся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E8E94BB4-3989-44E7-AA80-D8C068E9BA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3674" y="1825624"/>
            <a:ext cx="6334147" cy="4748265"/>
          </a:xfrm>
        </p:spPr>
      </p:pic>
    </p:spTree>
    <p:extLst>
      <p:ext uri="{BB962C8B-B14F-4D97-AF65-F5344CB8AC3E}">
        <p14:creationId xmlns:p14="http://schemas.microsoft.com/office/powerpoint/2010/main" val="22351563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>
            <a:extLst>
              <a:ext uri="{FF2B5EF4-FFF2-40B4-BE49-F238E27FC236}">
                <a16:creationId xmlns:a16="http://schemas.microsoft.com/office/drawing/2014/main" id="{4429BA5A-6D06-46DA-B272-A7FEC4F208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Настенная зона отработки навыков безопасного поведения на дороге</a:t>
            </a:r>
          </a:p>
        </p:txBody>
      </p:sp>
      <p:pic>
        <p:nvPicPr>
          <p:cNvPr id="12" name="Объект 11">
            <a:extLst>
              <a:ext uri="{FF2B5EF4-FFF2-40B4-BE49-F238E27FC236}">
                <a16:creationId xmlns:a16="http://schemas.microsoft.com/office/drawing/2014/main" id="{0BC4A398-F33C-483F-844D-0FAE4B26B2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594524" y="2313893"/>
            <a:ext cx="5002951" cy="3756541"/>
          </a:xfrm>
        </p:spPr>
      </p:pic>
    </p:spTree>
    <p:extLst>
      <p:ext uri="{BB962C8B-B14F-4D97-AF65-F5344CB8AC3E}">
        <p14:creationId xmlns:p14="http://schemas.microsoft.com/office/powerpoint/2010/main" val="9744582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1FC837-CCDA-45BA-B839-99DAACD105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026422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Настенная зона для игры в шашки и шахматы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FD014952-4A63-488E-9DAD-D17F509913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654662" y="2218423"/>
            <a:ext cx="4882675" cy="3666230"/>
          </a:xfrm>
        </p:spPr>
      </p:pic>
    </p:spTree>
    <p:extLst>
      <p:ext uri="{BB962C8B-B14F-4D97-AF65-F5344CB8AC3E}">
        <p14:creationId xmlns:p14="http://schemas.microsoft.com/office/powerpoint/2010/main" val="22583233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1CC7F7B4-0F72-403C-B0E6-8438F124D5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Спортивно-математическая зона «</a:t>
            </a:r>
            <a:r>
              <a:rPr lang="ru-RU" b="1" dirty="0" err="1">
                <a:solidFill>
                  <a:srgbClr val="FF0000"/>
                </a:solidFill>
              </a:rPr>
              <a:t>Кольцеброс</a:t>
            </a:r>
            <a:r>
              <a:rPr lang="ru-RU" b="1" dirty="0">
                <a:solidFill>
                  <a:srgbClr val="FF0000"/>
                </a:solidFill>
              </a:rPr>
              <a:t>»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0E6400E7-365A-4D6D-B8B2-DA0D12B44FD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59194" y="2041168"/>
            <a:ext cx="4901579" cy="3680274"/>
          </a:xfrm>
        </p:spPr>
      </p:pic>
      <p:sp>
        <p:nvSpPr>
          <p:cNvPr id="7" name="Объект 6">
            <a:extLst>
              <a:ext uri="{FF2B5EF4-FFF2-40B4-BE49-F238E27FC236}">
                <a16:creationId xmlns:a16="http://schemas.microsoft.com/office/drawing/2014/main" id="{17548682-E040-4335-8F92-9D8B1E0C84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92889" y="1825625"/>
            <a:ext cx="6160911" cy="4351338"/>
          </a:xfrm>
        </p:spPr>
        <p:txBody>
          <a:bodyPr/>
          <a:lstStyle/>
          <a:p>
            <a:r>
              <a:rPr lang="ru-RU" dirty="0"/>
              <a:t>На стволе дерева будут располагаться сучья, которые станут целью для накидывания колец.</a:t>
            </a:r>
          </a:p>
          <a:p>
            <a:r>
              <a:rPr lang="ru-RU" dirty="0"/>
              <a:t>Многофункциональные часы позволяют отработать понятия «Время», «Угол», «Градус».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49091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A79E62B4-DF8A-4D0E-95F6-CCDD92305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41186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Зона развития тонкой моторики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E3013A82-07F9-41AA-9B0C-621A224E04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64819" y="1787794"/>
            <a:ext cx="5547960" cy="4165599"/>
          </a:xfrm>
        </p:spPr>
      </p:pic>
    </p:spTree>
    <p:extLst>
      <p:ext uri="{BB962C8B-B14F-4D97-AF65-F5344CB8AC3E}">
        <p14:creationId xmlns:p14="http://schemas.microsoft.com/office/powerpoint/2010/main" val="170958980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</TotalTime>
  <Words>85</Words>
  <Application>Microsoft Office PowerPoint</Application>
  <PresentationFormat>Широкоэкранный</PresentationFormat>
  <Paragraphs>11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Тема Office</vt:lpstr>
      <vt:lpstr>Проект по созданию открытой образовательной среды «Веселая перемена»</vt:lpstr>
      <vt:lpstr>Многофункциональные игровые поля  в рекреации начальных классов</vt:lpstr>
      <vt:lpstr>Арт-зона для досуга  и размещения работ учащихся</vt:lpstr>
      <vt:lpstr>Настенная зона отработки навыков безопасного поведения на дороге</vt:lpstr>
      <vt:lpstr>Настенная зона для игры в шашки и шахматы</vt:lpstr>
      <vt:lpstr>Спортивно-математическая зона «Кольцеброс»</vt:lpstr>
      <vt:lpstr>Зона развития тонкой моторики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по созданию открытой образовательной среды</dc:title>
  <dc:creator>user</dc:creator>
  <cp:lastModifiedBy>user</cp:lastModifiedBy>
  <cp:revision>11</cp:revision>
  <dcterms:created xsi:type="dcterms:W3CDTF">2020-12-07T06:24:39Z</dcterms:created>
  <dcterms:modified xsi:type="dcterms:W3CDTF">2020-12-11T07:12:59Z</dcterms:modified>
</cp:coreProperties>
</file>