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5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23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8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54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29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90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4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7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7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9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4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88696-1D0F-416A-9D60-58EEC7200AA7}" type="datetimeFigureOut">
              <a:rPr lang="ru-RU" smtClean="0"/>
              <a:t>11.08.2025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1FEA9-6371-42F3-A9F6-7E5BFC84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2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93883"/>
            <a:ext cx="1219200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spcAft>
                <a:spcPts val="60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</a:p>
          <a:p>
            <a:pPr algn="ctr">
              <a:lnSpc>
                <a:spcPts val="1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торжественной церемонии открытия мемориальной доски участнику специальной военной операции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47239" y="233189"/>
            <a:ext cx="34580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</a:p>
          <a:p>
            <a:pPr algn="ctr">
              <a:lnSpc>
                <a:spcPts val="1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сценарию торжественной церемонии открытия мемориальной доски участнику специальной военной операции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67073" y="2013156"/>
            <a:ext cx="10567676" cy="182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78539" y="1695396"/>
            <a:ext cx="3047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фасад здания образовательной организации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22024" y="2013155"/>
            <a:ext cx="1632385" cy="2249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96960" y="2256583"/>
            <a:ext cx="167826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мемориальная доска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столик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22026" y="2036639"/>
            <a:ext cx="1632383" cy="62037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3315593" y="4342547"/>
            <a:ext cx="441566" cy="20463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2783936" y="5256925"/>
            <a:ext cx="150488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почетные гости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98159" y="2212973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59867" y="2204180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10800000">
            <a:off x="1440307" y="5932098"/>
            <a:ext cx="3797398" cy="4165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71057" y="3867168"/>
            <a:ext cx="781416" cy="3546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571057" y="4314742"/>
            <a:ext cx="781416" cy="3952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1851465" y="6061808"/>
            <a:ext cx="2914102" cy="224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торжественной церемонии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71057" y="2662528"/>
            <a:ext cx="793438" cy="11164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2910209" y="4731113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322123" y="2653945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1183537" y="3201634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974946" y="352567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Волна 100"/>
          <p:cNvSpPr/>
          <p:nvPr/>
        </p:nvSpPr>
        <p:spPr>
          <a:xfrm rot="15755684">
            <a:off x="848980" y="3033996"/>
            <a:ext cx="235494" cy="182540"/>
          </a:xfrm>
          <a:prstGeom prst="wav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TextBox 107"/>
          <p:cNvSpPr txBox="1"/>
          <p:nvPr/>
        </p:nvSpPr>
        <p:spPr>
          <a:xfrm>
            <a:off x="7176782" y="2174142"/>
            <a:ext cx="494659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Обозначения: 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юнармейцы (караульные) образовательной организации (по одному человеку с каждой стороны мемориальной доски)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корзина с цветами для возложения ее к мемориальной доске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стойка с пюпитром и микрофоном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звукоусилительная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аппаратура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юнармейцы знаменной группы, принимающие участие в выносе корзины с цветами для возложения ее к мемориальной доске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(три человека; порядок расстановки (слева направо, лицом к знаменной группе): командир, ассистент, ассистент (корзина с цветами находится между ассистентами)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– юнармейцы знаменной группы, принимающие участие во вносе и выносе</a:t>
            </a:r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флага Российской Федерации и флага Хабаровского края (семь человек; порядок расстановки при вносе флагов (слева направо,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лицом к знаменной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группе):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позади него – первая шеренга (ассистент, знаменосец с Государственным флагом Российской Федерации, ассистент) и вторая шеренга (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ассистент, знаменосец с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флагом Хабаровского края, ассистент); 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расстановки при выносе флагов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(слева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лицом к знаменной группе): командир,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ассистент, знаменосец с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Государственным флагом Российской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ассистент, ассистент, знаменосец с флагом Хабаровского края, ассистент)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– линия вноса Государственного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флага Российской Федерации и флага Хабаровского края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– линия выноса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флага Российской Федерации и флага Хабаровского края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прохождения торжественным маршем отряда юнармейцев знаменной группы </a:t>
            </a: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церемониальный отряд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барабанщиков (барабанщиц)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– оркестр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согласованию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308751" y="2013591"/>
            <a:ext cx="48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264589" y="4837087"/>
            <a:ext cx="2622" cy="35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976328" y="3201634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974946" y="280325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749520" y="352567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753490" y="3187284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Овал 76"/>
          <p:cNvSpPr/>
          <p:nvPr/>
        </p:nvSpPr>
        <p:spPr>
          <a:xfrm>
            <a:off x="745705" y="2798623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411123" y="3654247"/>
            <a:ext cx="52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1411123" y="3961446"/>
            <a:ext cx="52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1411123" y="4449871"/>
            <a:ext cx="52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Овал 80"/>
          <p:cNvSpPr/>
          <p:nvPr/>
        </p:nvSpPr>
        <p:spPr>
          <a:xfrm>
            <a:off x="5470549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5649686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Овал 82"/>
          <p:cNvSpPr/>
          <p:nvPr/>
        </p:nvSpPr>
        <p:spPr>
          <a:xfrm>
            <a:off x="5834804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6019922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6212409" y="5249032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6384104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6563279" y="525618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>
            <a:off x="1381800" y="3068736"/>
            <a:ext cx="4862873" cy="2044680"/>
          </a:xfrm>
          <a:prstGeom prst="bentConnector3">
            <a:avLst>
              <a:gd name="adj1" fmla="val 100143"/>
            </a:avLst>
          </a:prstGeom>
          <a:ln w="3810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Прямоугольник 108"/>
          <p:cNvSpPr/>
          <p:nvPr/>
        </p:nvSpPr>
        <p:spPr>
          <a:xfrm>
            <a:off x="5292792" y="5139193"/>
            <a:ext cx="1559957" cy="447313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7" name="Соединительная линия уступом 96"/>
          <p:cNvCxnSpPr/>
          <p:nvPr/>
        </p:nvCxnSpPr>
        <p:spPr>
          <a:xfrm rot="10800000">
            <a:off x="171388" y="3391192"/>
            <a:ext cx="5788539" cy="1708267"/>
          </a:xfrm>
          <a:prstGeom prst="bentConnector3">
            <a:avLst>
              <a:gd name="adj1" fmla="val 232"/>
            </a:avLst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Овал 127"/>
          <p:cNvSpPr/>
          <p:nvPr/>
        </p:nvSpPr>
        <p:spPr>
          <a:xfrm>
            <a:off x="2411193" y="2143580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Овал 129"/>
          <p:cNvSpPr/>
          <p:nvPr/>
        </p:nvSpPr>
        <p:spPr>
          <a:xfrm>
            <a:off x="4494243" y="2147533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Равнобедренный треугольник 130"/>
          <p:cNvSpPr/>
          <p:nvPr/>
        </p:nvSpPr>
        <p:spPr>
          <a:xfrm>
            <a:off x="2985360" y="4584956"/>
            <a:ext cx="180153" cy="20005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3" name="Прямая со стрелкой 132"/>
          <p:cNvCxnSpPr/>
          <p:nvPr/>
        </p:nvCxnSpPr>
        <p:spPr>
          <a:xfrm>
            <a:off x="2917639" y="4441452"/>
            <a:ext cx="0" cy="454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flipH="1" flipV="1">
            <a:off x="2747345" y="5734902"/>
            <a:ext cx="2622" cy="35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Овал 134"/>
          <p:cNvSpPr/>
          <p:nvPr/>
        </p:nvSpPr>
        <p:spPr>
          <a:xfrm>
            <a:off x="4248455" y="461532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Овал 135"/>
          <p:cNvSpPr/>
          <p:nvPr/>
        </p:nvSpPr>
        <p:spPr>
          <a:xfrm>
            <a:off x="3682368" y="461532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Овал 136"/>
          <p:cNvSpPr/>
          <p:nvPr/>
        </p:nvSpPr>
        <p:spPr>
          <a:xfrm>
            <a:off x="4092069" y="4615321"/>
            <a:ext cx="125122" cy="121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Кольцо 137"/>
          <p:cNvSpPr/>
          <p:nvPr/>
        </p:nvSpPr>
        <p:spPr>
          <a:xfrm>
            <a:off x="3827055" y="4545421"/>
            <a:ext cx="244053" cy="238577"/>
          </a:xfrm>
          <a:prstGeom prst="don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834734" y="4220830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Равнобедренный треугольник 139"/>
          <p:cNvSpPr/>
          <p:nvPr/>
        </p:nvSpPr>
        <p:spPr>
          <a:xfrm>
            <a:off x="6218675" y="2124029"/>
            <a:ext cx="180153" cy="200055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TextBox 142"/>
          <p:cNvSpPr txBox="1"/>
          <p:nvPr/>
        </p:nvSpPr>
        <p:spPr>
          <a:xfrm>
            <a:off x="4509702" y="4214768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825819" y="4956122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305986" y="2713162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98728" y="3020717"/>
            <a:ext cx="294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385105" y="3951163"/>
            <a:ext cx="48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1298738" y="4442139"/>
            <a:ext cx="48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Волна 88"/>
          <p:cNvSpPr/>
          <p:nvPr/>
        </p:nvSpPr>
        <p:spPr>
          <a:xfrm rot="15861238">
            <a:off x="589274" y="3041341"/>
            <a:ext cx="235494" cy="182540"/>
          </a:xfrm>
          <a:prstGeom prst="wav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rot="16200000">
            <a:off x="540251" y="3024889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ХК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793383" y="3011654"/>
            <a:ext cx="324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6" name="Прямая со стрелкой 95"/>
          <p:cNvCxnSpPr/>
          <p:nvPr/>
        </p:nvCxnSpPr>
        <p:spPr>
          <a:xfrm flipH="1" flipV="1">
            <a:off x="4488809" y="4059983"/>
            <a:ext cx="2622" cy="35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H="1" flipV="1">
            <a:off x="5237705" y="4823396"/>
            <a:ext cx="2622" cy="35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Волна 99"/>
          <p:cNvSpPr/>
          <p:nvPr/>
        </p:nvSpPr>
        <p:spPr>
          <a:xfrm rot="10305326">
            <a:off x="6070216" y="5371248"/>
            <a:ext cx="235494" cy="182540"/>
          </a:xfrm>
          <a:prstGeom prst="wav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Волна 105"/>
          <p:cNvSpPr/>
          <p:nvPr/>
        </p:nvSpPr>
        <p:spPr>
          <a:xfrm rot="21358955">
            <a:off x="5480975" y="5377962"/>
            <a:ext cx="235494" cy="182540"/>
          </a:xfrm>
          <a:prstGeom prst="wav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06"/>
          <p:cNvSpPr txBox="1"/>
          <p:nvPr/>
        </p:nvSpPr>
        <p:spPr>
          <a:xfrm>
            <a:off x="5428466" y="5362849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ХК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30843" y="5346508"/>
            <a:ext cx="324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3" name="Прямая со стрелкой 112"/>
          <p:cNvCxnSpPr/>
          <p:nvPr/>
        </p:nvCxnSpPr>
        <p:spPr>
          <a:xfrm>
            <a:off x="2302769" y="2064250"/>
            <a:ext cx="0" cy="454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>
            <a:off x="4855944" y="2070028"/>
            <a:ext cx="0" cy="454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Прямоугольник 114"/>
          <p:cNvSpPr/>
          <p:nvPr/>
        </p:nvSpPr>
        <p:spPr>
          <a:xfrm rot="10800000">
            <a:off x="591908" y="5125440"/>
            <a:ext cx="760565" cy="1223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6" name="Прямая со стрелкой 115"/>
          <p:cNvCxnSpPr/>
          <p:nvPr/>
        </p:nvCxnSpPr>
        <p:spPr>
          <a:xfrm>
            <a:off x="1411122" y="5276257"/>
            <a:ext cx="52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62402" y="5413769"/>
            <a:ext cx="10316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-венной церемонии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 rot="5400000">
            <a:off x="3758304" y="4115281"/>
            <a:ext cx="597657" cy="97775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6123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3279</TotalTime>
  <Words>296</Words>
  <Application>Microsoft Office PowerPoint</Application>
  <PresentationFormat>Широкоэкранный</PresentationFormat>
  <Paragraphs>37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Петров</dc:creator>
  <cp:lastModifiedBy>Александр Петров</cp:lastModifiedBy>
  <cp:revision>47</cp:revision>
  <cp:lastPrinted>2025-08-08T11:45:13Z</cp:lastPrinted>
  <dcterms:created xsi:type="dcterms:W3CDTF">2025-07-31T04:36:31Z</dcterms:created>
  <dcterms:modified xsi:type="dcterms:W3CDTF">2025-08-11T08:41:45Z</dcterms:modified>
</cp:coreProperties>
</file>