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3" r:id="rId10"/>
    <p:sldId id="263" r:id="rId11"/>
    <p:sldId id="264" r:id="rId12"/>
    <p:sldId id="266" r:id="rId13"/>
    <p:sldId id="281" r:id="rId14"/>
    <p:sldId id="265" r:id="rId15"/>
    <p:sldId id="267" r:id="rId16"/>
    <p:sldId id="268" r:id="rId17"/>
    <p:sldId id="284" r:id="rId18"/>
    <p:sldId id="286" r:id="rId19"/>
    <p:sldId id="270" r:id="rId20"/>
    <p:sldId id="278" r:id="rId21"/>
    <p:sldId id="271" r:id="rId22"/>
    <p:sldId id="272" r:id="rId23"/>
    <p:sldId id="274" r:id="rId24"/>
    <p:sldId id="275" r:id="rId25"/>
    <p:sldId id="280" r:id="rId26"/>
    <p:sldId id="276" r:id="rId27"/>
    <p:sldId id="277" r:id="rId28"/>
    <p:sldId id="283" r:id="rId29"/>
    <p:sldId id="279" r:id="rId30"/>
    <p:sldId id="282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8" autoAdjust="0"/>
  </p:normalViewPr>
  <p:slideViewPr>
    <p:cSldViewPr>
      <p:cViewPr varScale="1">
        <p:scale>
          <a:sx n="56" d="100"/>
          <a:sy n="56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МБОУ СОШ с. Солонцы </a:t>
            </a:r>
            <a:br>
              <a:rPr lang="ru-RU" dirty="0" smtClean="0"/>
            </a:br>
            <a:r>
              <a:rPr lang="ru-RU" dirty="0" smtClean="0"/>
              <a:t>Дошкольная группа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7170" name="Picture 2" descr="C:\Users\User\Desktop\сад\IMG-20210201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сад\IMG-20210201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20481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сад\IMG-20210201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56791"/>
            <a:ext cx="4320479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86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568951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сад\IMG-20210201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3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сад\IMG-20210201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2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pic>
        <p:nvPicPr>
          <p:cNvPr id="9218" name="Picture 2" descr="C:\Users\User\Desktop\сад\IMG-20210201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0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ЗОЖ -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сад\IMG-20210201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сад\IMG-20210201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56793"/>
            <a:ext cx="41044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2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сад\IMG-20210201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4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сад\IMG-20210201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сад\IMG-20210201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художники, </a:t>
            </a:r>
            <a:r>
              <a:rPr lang="ru-RU" dirty="0" err="1" smtClean="0"/>
              <a:t>творители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сад\IMG-20210201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46085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сад\IMG-20210201-WA0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0324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9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промысла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ад\IMG-20210201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1" y="2708920"/>
            <a:ext cx="37579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ад\IMG-20210201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8164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0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сад\IMG-20210201-WA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116632"/>
            <a:ext cx="88927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3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сад\IMG-20210201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40960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7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Книжки – малышки!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сад\IMG-20210201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8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Информационный уголок!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сад\IMG-20210201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1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0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ад\IMG-20210201-WA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8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сад\IMG-20210201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837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сад\IMG-20210201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" y="260648"/>
            <a:ext cx="8918196" cy="65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0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Экспериментальный 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User\Desktop\сад\IMG-20210201-WA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48472" cy="50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er\Desktop\сад\IMG-20210201-WA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3" y="1340768"/>
            <a:ext cx="4365195" cy="50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 – ролевые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сад\IMG-20210201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0" y="1628800"/>
            <a:ext cx="39416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сад\IMG-20210201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20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9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Оформлялки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esktop\сад\IMG-20210201-WA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0" y="1347519"/>
            <a:ext cx="4293622" cy="51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User\Desktop\сад\IMG-20210201-WA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70511"/>
            <a:ext cx="4392488" cy="51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0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476672"/>
            <a:ext cx="3822192" cy="5649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476672"/>
            <a:ext cx="3822192" cy="5649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ад\IMG-20210201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8681"/>
            <a:ext cx="381642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ад\IMG-20210201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48681"/>
            <a:ext cx="381642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4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сад\IMG-20210201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" y="188640"/>
            <a:ext cx="879131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4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сад\IMG-20210201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6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404664"/>
            <a:ext cx="3822192" cy="5721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404664"/>
            <a:ext cx="3822192" cy="5721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сад\IMG-20210201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484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ад\IMG-20210201-WA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3"/>
            <a:ext cx="4104456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0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народов Приамурья</a:t>
            </a:r>
            <a:endParaRPr lang="ru-RU" dirty="0"/>
          </a:p>
        </p:txBody>
      </p:sp>
      <p:pic>
        <p:nvPicPr>
          <p:cNvPr id="4098" name="Picture 2" descr="C:\Users\User\Desktop\сад\IMG-20210201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0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сад\IMG-20210201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ад\IMG-20210201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3924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8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332656"/>
            <a:ext cx="3822192" cy="5793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332656"/>
            <a:ext cx="3822192" cy="5793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сад\IMG-20210201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ад\IMG-20210201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9"/>
            <a:ext cx="4464495" cy="64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1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сад\IMG-20210201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сад\IMG-20210201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7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42</Words>
  <Application>Microsoft Office PowerPoint</Application>
  <PresentationFormat>Экран (4:3)</PresentationFormat>
  <Paragraphs>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МБОУ СОШ с. Солонцы  Дошкольная группа</vt:lpstr>
      <vt:lpstr>Народные промысла </vt:lpstr>
      <vt:lpstr>Презентация PowerPoint</vt:lpstr>
      <vt:lpstr>Презентация PowerPoint</vt:lpstr>
      <vt:lpstr>Культура народов Приамурья</vt:lpstr>
      <vt:lpstr>Кукольный театр</vt:lpstr>
      <vt:lpstr>Презентация PowerPoint</vt:lpstr>
      <vt:lpstr>Презентация PowerPoint</vt:lpstr>
      <vt:lpstr>Презентация PowerPoint</vt:lpstr>
      <vt:lpstr>Пальчиковый театр</vt:lpstr>
      <vt:lpstr>Кукольный уголок</vt:lpstr>
      <vt:lpstr>Презентация PowerPoint</vt:lpstr>
      <vt:lpstr>Презентация PowerPoint</vt:lpstr>
      <vt:lpstr>Уголок природы</vt:lpstr>
      <vt:lpstr>ЗОЖ - спорт</vt:lpstr>
      <vt:lpstr>Презентация PowerPoint</vt:lpstr>
      <vt:lpstr>Презентация PowerPoint</vt:lpstr>
      <vt:lpstr>Презентация PowerPoint</vt:lpstr>
      <vt:lpstr>Юные художники, творители!</vt:lpstr>
      <vt:lpstr>Презентация PowerPoint</vt:lpstr>
      <vt:lpstr>Презентация PowerPoint</vt:lpstr>
      <vt:lpstr>Книжки – малышки!</vt:lpstr>
      <vt:lpstr>Информационный уголок!</vt:lpstr>
      <vt:lpstr>Презентация PowerPoint</vt:lpstr>
      <vt:lpstr>Презентация PowerPoint</vt:lpstr>
      <vt:lpstr>Презентация PowerPoint</vt:lpstr>
      <vt:lpstr>Экспериментальный уголок</vt:lpstr>
      <vt:lpstr>Сюжетно – ролевые игры</vt:lpstr>
      <vt:lpstr>Оформлялки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с. Солонцы  Дошкольная группа</dc:title>
  <dc:creator>Пользователь</dc:creator>
  <cp:lastModifiedBy>Пользователь</cp:lastModifiedBy>
  <cp:revision>8</cp:revision>
  <dcterms:created xsi:type="dcterms:W3CDTF">2021-02-01T11:15:49Z</dcterms:created>
  <dcterms:modified xsi:type="dcterms:W3CDTF">2021-02-01T12:31:04Z</dcterms:modified>
</cp:coreProperties>
</file>